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670AB89-9D82-442E-8825-26C2C0F3FC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122AF-7CC1-42CD-9337-104FF6613B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F7745-0422-45D2-BB49-9C15E0F51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012FD5-DC55-467F-B3C1-DDC4A3C7C3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D12C4-570C-49B9-A352-53AB0CBBCF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5B0ED-4791-4A14-836B-27F07E073E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12AC80-1F79-4C4D-93A3-7D4E6E1825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2FDBE-7322-42B1-870D-0C8CE2C85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E31D9-4DA9-467D-8BD9-F90A25AC10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80C52-0C89-41D4-A942-44927169CE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424F0F-668F-4705-A6C0-A0AB5DB0E2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8CE9A8A-2695-44F1-8E55-20B83D2AE36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10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768475"/>
            <a:ext cx="8534400" cy="1736725"/>
          </a:xfrm>
        </p:spPr>
        <p:txBody>
          <a:bodyPr/>
          <a:lstStyle/>
          <a:p>
            <a:r>
              <a:rPr lang="es-ES" sz="4800"/>
              <a:t>Preterite of IR and SER</a:t>
            </a:r>
            <a:br>
              <a:rPr lang="es-ES" sz="4800"/>
            </a:br>
            <a:r>
              <a:rPr lang="es-ES" sz="4800"/>
              <a:t>and </a:t>
            </a:r>
            <a:br>
              <a:rPr lang="es-ES" sz="4800"/>
            </a:br>
            <a:r>
              <a:rPr lang="es-ES" sz="4800"/>
              <a:t>-gar, -car, -zar Verbs</a:t>
            </a:r>
            <a:endParaRPr lang="en-US" sz="48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Page 19 – Chp. 1 AVSR</a:t>
            </a:r>
          </a:p>
          <a:p>
            <a:r>
              <a:rPr lang="es-ES"/>
              <a:t>Realidades 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Preterite of IR and SER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preterite</a:t>
            </a:r>
            <a:r>
              <a:rPr lang="es-ES" dirty="0"/>
              <a:t> </a:t>
            </a:r>
            <a:r>
              <a:rPr lang="es-ES" dirty="0" err="1"/>
              <a:t>forms</a:t>
            </a:r>
            <a:r>
              <a:rPr lang="es-ES" dirty="0"/>
              <a:t> of </a:t>
            </a:r>
            <a:r>
              <a:rPr lang="es-ES" i="1" dirty="0"/>
              <a:t>ir </a:t>
            </a:r>
            <a:r>
              <a:rPr lang="es-ES" dirty="0"/>
              <a:t>and </a:t>
            </a:r>
            <a:r>
              <a:rPr lang="es-ES" i="1" dirty="0"/>
              <a:t>ser</a:t>
            </a:r>
            <a:r>
              <a:rPr lang="es-ES" dirty="0"/>
              <a:t> are </a:t>
            </a:r>
            <a:r>
              <a:rPr lang="es-ES" dirty="0" err="1"/>
              <a:t>exactly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 smtClean="0"/>
              <a:t>.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must</a:t>
            </a:r>
            <a:r>
              <a:rPr lang="es-ES" dirty="0" smtClean="0"/>
              <a:t> </a:t>
            </a:r>
            <a:r>
              <a:rPr lang="es-ES" dirty="0" err="1" smtClean="0"/>
              <a:t>rely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contect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know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/>
              <a:t>Carlos </a:t>
            </a:r>
            <a:r>
              <a:rPr lang="es-ES" b="1" dirty="0">
                <a:solidFill>
                  <a:schemeClr val="accent2"/>
                </a:solidFill>
              </a:rPr>
              <a:t>fue</a:t>
            </a:r>
            <a:r>
              <a:rPr lang="es-ES" dirty="0"/>
              <a:t> de vacaciones a las montañas (ir)</a:t>
            </a:r>
          </a:p>
          <a:p>
            <a:r>
              <a:rPr lang="es-ES" dirty="0"/>
              <a:t>Mi equipo </a:t>
            </a:r>
            <a:r>
              <a:rPr lang="es-ES" b="1" dirty="0">
                <a:solidFill>
                  <a:schemeClr val="accent2"/>
                </a:solidFill>
              </a:rPr>
              <a:t>fue</a:t>
            </a:r>
            <a:r>
              <a:rPr lang="es-ES" dirty="0"/>
              <a:t> campeón escolar el año pasado.  (ser)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Preterite of IR and SER</a:t>
            </a: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/>
              <a:t>fui</a:t>
            </a:r>
          </a:p>
          <a:p>
            <a:pPr>
              <a:buFont typeface="Wingdings" pitchFamily="2" charset="2"/>
              <a:buNone/>
            </a:pPr>
            <a:endParaRPr lang="es-ES" sz="4800"/>
          </a:p>
          <a:p>
            <a:pPr>
              <a:buFont typeface="Wingdings" pitchFamily="2" charset="2"/>
              <a:buNone/>
            </a:pPr>
            <a:r>
              <a:rPr lang="es-ES" sz="4800"/>
              <a:t>fuiste</a:t>
            </a:r>
          </a:p>
          <a:p>
            <a:pPr>
              <a:buFont typeface="Wingdings" pitchFamily="2" charset="2"/>
              <a:buNone/>
            </a:pPr>
            <a:endParaRPr lang="es-ES" sz="4800"/>
          </a:p>
          <a:p>
            <a:pPr>
              <a:buFont typeface="Wingdings" pitchFamily="2" charset="2"/>
              <a:buNone/>
            </a:pPr>
            <a:r>
              <a:rPr lang="es-ES" sz="4800"/>
              <a:t>fue</a:t>
            </a:r>
            <a:endParaRPr lang="en-US" sz="480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800"/>
              <a:t>fuimos</a:t>
            </a:r>
          </a:p>
          <a:p>
            <a:pPr>
              <a:buFont typeface="Wingdings" pitchFamily="2" charset="2"/>
              <a:buNone/>
            </a:pPr>
            <a:endParaRPr lang="es-ES" sz="4800"/>
          </a:p>
          <a:p>
            <a:pPr>
              <a:buFont typeface="Wingdings" pitchFamily="2" charset="2"/>
              <a:buNone/>
            </a:pPr>
            <a:r>
              <a:rPr lang="es-ES" sz="4800"/>
              <a:t>fuisteis</a:t>
            </a:r>
          </a:p>
          <a:p>
            <a:pPr>
              <a:buFont typeface="Wingdings" pitchFamily="2" charset="2"/>
              <a:buNone/>
            </a:pPr>
            <a:endParaRPr lang="es-ES" sz="4800"/>
          </a:p>
          <a:p>
            <a:pPr>
              <a:buFont typeface="Wingdings" pitchFamily="2" charset="2"/>
              <a:buNone/>
            </a:pPr>
            <a:r>
              <a:rPr lang="es-ES" sz="4800"/>
              <a:t>fueron</a:t>
            </a:r>
            <a:endParaRPr lang="en-US" sz="4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-gar, -car, -zar Verbs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Remember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verbs</a:t>
            </a:r>
            <a:r>
              <a:rPr lang="es-ES" dirty="0"/>
              <a:t> </a:t>
            </a:r>
            <a:r>
              <a:rPr lang="es-ES" dirty="0" err="1"/>
              <a:t>ending</a:t>
            </a:r>
            <a:r>
              <a:rPr lang="es-ES" dirty="0"/>
              <a:t> in </a:t>
            </a:r>
            <a:r>
              <a:rPr lang="es-ES" i="1" dirty="0"/>
              <a:t>–gar, -car</a:t>
            </a:r>
            <a:r>
              <a:rPr lang="es-ES" dirty="0"/>
              <a:t>, and </a:t>
            </a:r>
            <a:r>
              <a:rPr lang="es-ES" i="1" dirty="0"/>
              <a:t>–zar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a </a:t>
            </a:r>
            <a:r>
              <a:rPr lang="es-ES" dirty="0" err="1"/>
              <a:t>spelling</a:t>
            </a:r>
            <a:r>
              <a:rPr lang="es-ES" dirty="0"/>
              <a:t> </a:t>
            </a:r>
            <a:r>
              <a:rPr lang="es-ES" dirty="0" err="1"/>
              <a:t>change</a:t>
            </a:r>
            <a:r>
              <a:rPr lang="es-ES" dirty="0"/>
              <a:t> </a:t>
            </a:r>
            <a:r>
              <a:rPr lang="es-ES" u="sng" dirty="0"/>
              <a:t>ONLY in </a:t>
            </a:r>
            <a:r>
              <a:rPr lang="es-ES" u="sng" dirty="0" err="1"/>
              <a:t>the</a:t>
            </a:r>
            <a:r>
              <a:rPr lang="es-ES" u="sng" dirty="0"/>
              <a:t> yo </a:t>
            </a:r>
            <a:r>
              <a:rPr lang="es-ES" u="sng" dirty="0" err="1"/>
              <a:t>form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preterite</a:t>
            </a:r>
            <a:r>
              <a:rPr lang="es-ES" dirty="0" smtClean="0"/>
              <a:t>.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maintain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correct</a:t>
            </a:r>
            <a:r>
              <a:rPr lang="es-ES" dirty="0" smtClean="0"/>
              <a:t> </a:t>
            </a:r>
            <a:r>
              <a:rPr lang="es-ES" dirty="0" err="1" smtClean="0"/>
              <a:t>sounds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word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</a:t>
            </a:r>
            <a:r>
              <a:rPr lang="es-ES" dirty="0" err="1"/>
              <a:t>forms</a:t>
            </a:r>
            <a:r>
              <a:rPr lang="es-ES" dirty="0"/>
              <a:t> of </a:t>
            </a:r>
            <a:r>
              <a:rPr lang="es-ES" dirty="0" err="1"/>
              <a:t>these</a:t>
            </a:r>
            <a:r>
              <a:rPr lang="es-ES" dirty="0"/>
              <a:t> </a:t>
            </a:r>
            <a:r>
              <a:rPr lang="es-ES" dirty="0" err="1"/>
              <a:t>verbs</a:t>
            </a:r>
            <a:r>
              <a:rPr lang="es-ES" dirty="0"/>
              <a:t> are regular.</a:t>
            </a:r>
            <a:endParaRPr lang="en-US" dirty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971800" y="5257800"/>
            <a:ext cx="41910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-car Verbs</a:t>
            </a: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sz="4000"/>
              <a:t>buscar</a:t>
            </a:r>
          </a:p>
          <a:p>
            <a:r>
              <a:rPr lang="es-ES" sz="4000"/>
              <a:t>chocar</a:t>
            </a:r>
          </a:p>
          <a:p>
            <a:r>
              <a:rPr lang="es-ES" sz="4000"/>
              <a:t>practicar</a:t>
            </a:r>
          </a:p>
          <a:p>
            <a:r>
              <a:rPr lang="es-ES" sz="4000"/>
              <a:t>sacar</a:t>
            </a:r>
            <a:endParaRPr lang="en-US" sz="400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sz="4000"/>
              <a:t>Yo busqué</a:t>
            </a:r>
          </a:p>
          <a:p>
            <a:r>
              <a:rPr lang="es-ES" sz="4000"/>
              <a:t>Yo choqué</a:t>
            </a:r>
          </a:p>
          <a:p>
            <a:r>
              <a:rPr lang="es-ES" sz="4000"/>
              <a:t>Yo practiqué</a:t>
            </a:r>
          </a:p>
          <a:p>
            <a:r>
              <a:rPr lang="es-ES" sz="4000"/>
              <a:t>Yo saqué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-gar Verbs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sz="4000"/>
              <a:t>investigar</a:t>
            </a:r>
          </a:p>
          <a:p>
            <a:r>
              <a:rPr lang="es-ES" sz="4000"/>
              <a:t>navegar</a:t>
            </a:r>
          </a:p>
          <a:p>
            <a:r>
              <a:rPr lang="es-ES" sz="4000"/>
              <a:t>jugar</a:t>
            </a:r>
          </a:p>
          <a:p>
            <a:r>
              <a:rPr lang="es-ES" sz="4000"/>
              <a:t>llegar</a:t>
            </a:r>
          </a:p>
          <a:p>
            <a:pPr>
              <a:buFont typeface="Wingdings" pitchFamily="2" charset="2"/>
              <a:buNone/>
            </a:pPr>
            <a:endParaRPr lang="en-US" sz="400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sz="4000"/>
              <a:t>Yo investigué</a:t>
            </a:r>
          </a:p>
          <a:p>
            <a:r>
              <a:rPr lang="es-ES" sz="4000"/>
              <a:t>Yo navegué</a:t>
            </a:r>
          </a:p>
          <a:p>
            <a:r>
              <a:rPr lang="es-ES" sz="4000"/>
              <a:t>Yo jugué</a:t>
            </a:r>
          </a:p>
          <a:p>
            <a:r>
              <a:rPr lang="es-ES" sz="4000"/>
              <a:t>Yo llegué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-zar Verbs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s-ES" sz="4000"/>
              <a:t>almorzar</a:t>
            </a:r>
          </a:p>
          <a:p>
            <a:r>
              <a:rPr lang="es-ES" sz="4000"/>
              <a:t>comenzar</a:t>
            </a:r>
          </a:p>
          <a:p>
            <a:r>
              <a:rPr lang="es-ES" sz="4000"/>
              <a:t>cruzar</a:t>
            </a:r>
          </a:p>
          <a:p>
            <a:r>
              <a:rPr lang="es-ES" sz="4000"/>
              <a:t>empezar</a:t>
            </a:r>
            <a:endParaRPr lang="en-US" sz="400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ES" sz="4000"/>
              <a:t>Yo almorcé</a:t>
            </a:r>
          </a:p>
          <a:p>
            <a:r>
              <a:rPr lang="es-ES" sz="4000"/>
              <a:t>Yo comencé</a:t>
            </a:r>
          </a:p>
          <a:p>
            <a:r>
              <a:rPr lang="es-ES" sz="4000"/>
              <a:t>Yo crucé</a:t>
            </a:r>
          </a:p>
          <a:p>
            <a:r>
              <a:rPr lang="es-ES" sz="4000"/>
              <a:t>Yo empecé</a:t>
            </a:r>
            <a:endParaRPr lang="en-US"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170</TotalTime>
  <Words>177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Slit</vt:lpstr>
      <vt:lpstr>Preterite of IR and SER and  -gar, -car, -zar Verbs</vt:lpstr>
      <vt:lpstr>Preterite of IR and SER</vt:lpstr>
      <vt:lpstr>Preterite of IR and SER</vt:lpstr>
      <vt:lpstr>-gar, -car, -zar Verbs</vt:lpstr>
      <vt:lpstr>-car Verbs</vt:lpstr>
      <vt:lpstr>-gar Verbs</vt:lpstr>
      <vt:lpstr>-zar Verbs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 de los Verbos IR y SER Los Verbos Que Terminan en  –car, -gar, y -zar</dc:title>
  <dc:creator>Suzanne M. Shirley</dc:creator>
  <cp:lastModifiedBy>Gia Oke-Bello</cp:lastModifiedBy>
  <cp:revision>7</cp:revision>
  <dcterms:created xsi:type="dcterms:W3CDTF">2006-06-06T00:29:08Z</dcterms:created>
  <dcterms:modified xsi:type="dcterms:W3CDTF">2014-08-25T05:40:43Z</dcterms:modified>
</cp:coreProperties>
</file>